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256" r:id="rId3"/>
    <p:sldId id="257" r:id="rId4"/>
    <p:sldId id="258" r:id="rId5"/>
    <p:sldId id="259" r:id="rId6"/>
    <p:sldId id="260" r:id="rId7"/>
    <p:sldId id="311" r:id="rId8"/>
    <p:sldId id="261" r:id="rId9"/>
    <p:sldId id="310" r:id="rId10"/>
    <p:sldId id="312" r:id="rId11"/>
    <p:sldId id="313" r:id="rId12"/>
    <p:sldId id="314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38533-340A-4892-B66F-FA722DF44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4D894-1545-475E-840A-64963D36A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831CB-3343-4EC3-AA18-CD8B8F4C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0C45A-658B-4EE0-B7F1-7EBDF903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E973A-472E-4FE9-BEE3-DC1D5014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55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23FA-87D8-453C-B99C-D1840BD8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E37DC-0D6D-4BE8-A5A4-9A9B7A930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1BC41-4346-4D04-8FEA-D8FF9AEE5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19F61-2CD6-4EF5-AF2D-25E9D9AA0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BE80-BC0D-4FA0-8B29-ACD949C9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00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FB52C-BEA4-4DE0-9D7A-29FA3A06F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0A0DF-CF81-4A0E-ADD5-3220EFC69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C3658-968F-457A-BB39-6CD6ADDB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9CB11-704D-4B92-9F9F-F12FCE3B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7FC99-EBDA-4F2E-ADCB-BCDBB24EA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2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8A16-6B25-43AC-9C53-268B92F1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87028-8649-4610-A8D1-A2FCAF3ED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9D2F-E273-4437-A74E-A7E06B63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465E3-B268-4E76-908A-188F2EF1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E406-97F2-4280-A02B-08ACC06D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348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B5BD-12AA-4AD3-BE97-3AE6C7DF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D876E-8035-4E2C-90D6-2BC67282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7D5FC-1442-49E7-882B-256D4D88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ED39F-8953-4F95-B9F0-DE7D34D7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C432-F6D6-4B6C-A04A-A16574D8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18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70C4-DC7D-4527-9659-76BEB938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96190-1577-437D-A94A-C22101293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18E67-2399-4CAC-80EA-1C2760196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D23E7-00DE-4753-81B2-7AF643B4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AB68B-2449-4833-B113-D7473B8A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095F4-B01B-4AF0-B42A-3CCD0A75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59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9AF58-7539-4F56-AB94-F6AA264E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C59C3-E35D-417E-82EE-11CB7FB0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B0759-AD5A-49E7-8269-CD34BCDC0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3D63C-6182-4C67-86F0-653F480A0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2725-9858-4C77-BF90-0D5504A65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32E0BC-B414-4583-99C8-A496ABCE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610EFB-B6FD-4002-B8DB-2220A6377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E72FEE-10AA-4EA5-8B9A-2F3CC00F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53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0E70-74C0-4C58-B7C4-59C876B8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1834A-D613-43C8-833C-D874169B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58F5C-A82E-4C23-93F6-AA79D189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A5119-F8CC-4F78-9D53-384D75C0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77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0CB504-F1C4-4F8B-9E12-18FE0E99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BF5C4-EB9C-450A-8E4B-53B01EA65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008BC-EEEF-4841-B6EC-FE813598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99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122D-BBD8-46A7-8898-5B355EDF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8E2A7-AEEB-4147-B27E-818DC5B7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AEE54-F85A-41EF-95EA-325A5BD81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56880-C5D5-45D7-9521-B0A8D747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468CA-CECA-4F2C-AD6F-B6A1B6A3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F1733-B39C-4FC0-BD92-13659F8A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75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8891C-1DF8-4F8F-948D-3D49F74F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11A676-FE1C-467D-A9B3-11A8364EC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947A9-81E5-4839-B464-849BEF8A2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D62B4-492C-41A7-8043-05703D20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D05EE-2E26-469E-956A-36D511616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B3AD4-CD96-466D-B27E-A119C704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08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4D25F-E2BC-4206-B0CB-06A47664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D9212-24B8-4997-BC93-E343BC660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F7770-6B6E-4D15-9FF8-8CB704B83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63EC7-355F-4ECF-97E7-F02B580CCCB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18EC0-5852-4851-A32B-AB415561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C3200-B839-4AB2-8BFF-61F180D45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29343-5BB5-4E0E-A165-83797A048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46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40D4B-4120-4BFA-8B91-2CEF408C9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4" r="10254" b="33475"/>
          <a:stretch/>
        </p:blipFill>
        <p:spPr>
          <a:xfrm>
            <a:off x="191311" y="136188"/>
            <a:ext cx="7258960" cy="2645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41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F8978-C17C-40F6-877F-72CA2D2DE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0" t="25958" r="4936" b="10638"/>
          <a:stretch/>
        </p:blipFill>
        <p:spPr>
          <a:xfrm>
            <a:off x="201037" y="155641"/>
            <a:ext cx="6297039" cy="4644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49637B-7A43-4BB8-B70B-102735087B8B}"/>
              </a:ext>
            </a:extLst>
          </p:cNvPr>
          <p:cNvSpPr/>
          <p:nvPr/>
        </p:nvSpPr>
        <p:spPr>
          <a:xfrm>
            <a:off x="1420234" y="1974714"/>
            <a:ext cx="359927" cy="2626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4853B-447C-4BF3-B51E-02FE269A5FCC}"/>
              </a:ext>
            </a:extLst>
          </p:cNvPr>
          <p:cNvSpPr/>
          <p:nvPr/>
        </p:nvSpPr>
        <p:spPr>
          <a:xfrm>
            <a:off x="3258760" y="3287949"/>
            <a:ext cx="2247095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23C78-9765-428F-AAE7-426BFF593679}"/>
              </a:ext>
            </a:extLst>
          </p:cNvPr>
          <p:cNvSpPr/>
          <p:nvPr/>
        </p:nvSpPr>
        <p:spPr>
          <a:xfrm>
            <a:off x="3109604" y="522052"/>
            <a:ext cx="752278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76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98DDE-8018-43DC-9A27-C2F675869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3" t="26525" r="5289" b="10637"/>
          <a:stretch/>
        </p:blipFill>
        <p:spPr>
          <a:xfrm>
            <a:off x="230221" y="204280"/>
            <a:ext cx="7044230" cy="51751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1FC990-28DE-41F6-B243-79419A63E69C}"/>
              </a:ext>
            </a:extLst>
          </p:cNvPr>
          <p:cNvSpPr/>
          <p:nvPr/>
        </p:nvSpPr>
        <p:spPr>
          <a:xfrm>
            <a:off x="1624513" y="2188724"/>
            <a:ext cx="408568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67957-A7F5-40DF-B35E-937815DA6FF2}"/>
              </a:ext>
            </a:extLst>
          </p:cNvPr>
          <p:cNvSpPr/>
          <p:nvPr/>
        </p:nvSpPr>
        <p:spPr>
          <a:xfrm>
            <a:off x="3677049" y="3686783"/>
            <a:ext cx="2529198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9F61AC-5DFD-4C5B-8572-10B87A9DA60C}"/>
              </a:ext>
            </a:extLst>
          </p:cNvPr>
          <p:cNvSpPr/>
          <p:nvPr/>
        </p:nvSpPr>
        <p:spPr>
          <a:xfrm>
            <a:off x="3537621" y="580418"/>
            <a:ext cx="820370" cy="223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83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5D3F6-77F6-445C-B354-BF57ABF50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87" t="25674" r="3872" b="16737"/>
          <a:stretch/>
        </p:blipFill>
        <p:spPr>
          <a:xfrm>
            <a:off x="175097" y="126457"/>
            <a:ext cx="7519482" cy="49082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75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A07FE-DEFD-445A-A3AC-C6D1BE0BC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2" t="29131" r="1660" b="37681"/>
          <a:stretch/>
        </p:blipFill>
        <p:spPr>
          <a:xfrm>
            <a:off x="129209" y="168964"/>
            <a:ext cx="10026468" cy="26729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84EA3-4B57-4842-AA0E-01605ABDC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1" t="28936" r="1389" b="26951"/>
          <a:stretch/>
        </p:blipFill>
        <p:spPr>
          <a:xfrm>
            <a:off x="129208" y="3015574"/>
            <a:ext cx="10026467" cy="35314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857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BB3B9-5C21-4F28-9B30-B5E3B9C90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72" t="26415" r="7207" b="10692"/>
          <a:stretch/>
        </p:blipFill>
        <p:spPr>
          <a:xfrm>
            <a:off x="156194" y="115263"/>
            <a:ext cx="5758223" cy="44362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95FDE8-32AE-4325-BABE-FF0AC7EA21C9}"/>
              </a:ext>
            </a:extLst>
          </p:cNvPr>
          <p:cNvSpPr/>
          <p:nvPr/>
        </p:nvSpPr>
        <p:spPr>
          <a:xfrm>
            <a:off x="1984443" y="3764605"/>
            <a:ext cx="2149812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C8F5C-C36D-496C-85CC-6A544E8293E8}"/>
              </a:ext>
            </a:extLst>
          </p:cNvPr>
          <p:cNvSpPr/>
          <p:nvPr/>
        </p:nvSpPr>
        <p:spPr>
          <a:xfrm>
            <a:off x="1631005" y="2856690"/>
            <a:ext cx="2149812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5E6055-1091-45B4-BD42-91BE67DD9867}"/>
              </a:ext>
            </a:extLst>
          </p:cNvPr>
          <p:cNvSpPr/>
          <p:nvPr/>
        </p:nvSpPr>
        <p:spPr>
          <a:xfrm>
            <a:off x="732816" y="2422187"/>
            <a:ext cx="599873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10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C1A96-9A99-4AF9-93A4-C300D91DD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18" t="26667" r="19414" b="19710"/>
          <a:stretch/>
        </p:blipFill>
        <p:spPr>
          <a:xfrm>
            <a:off x="140627" y="129209"/>
            <a:ext cx="4703747" cy="40663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9D075-254B-4C96-8477-55CD56F6FAED}"/>
              </a:ext>
            </a:extLst>
          </p:cNvPr>
          <p:cNvSpPr/>
          <p:nvPr/>
        </p:nvSpPr>
        <p:spPr>
          <a:xfrm>
            <a:off x="745787" y="2555130"/>
            <a:ext cx="674451" cy="3145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BB307-340F-4056-A9D5-C6883B0C38D7}"/>
              </a:ext>
            </a:extLst>
          </p:cNvPr>
          <p:cNvSpPr/>
          <p:nvPr/>
        </p:nvSpPr>
        <p:spPr>
          <a:xfrm>
            <a:off x="1666671" y="3900458"/>
            <a:ext cx="1796375" cy="2950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DEF3D-87B9-48B6-B757-A3F9A48396BE}"/>
              </a:ext>
            </a:extLst>
          </p:cNvPr>
          <p:cNvSpPr/>
          <p:nvPr/>
        </p:nvSpPr>
        <p:spPr>
          <a:xfrm>
            <a:off x="2989633" y="402074"/>
            <a:ext cx="1689371" cy="13002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114D2-6973-4857-AD24-BC15D2CE8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17" t="18865" r="2316" b="10638"/>
          <a:stretch/>
        </p:blipFill>
        <p:spPr>
          <a:xfrm>
            <a:off x="4979362" y="129209"/>
            <a:ext cx="5581250" cy="57365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669E9D-C1AE-45BB-9CEE-F3900589C87F}"/>
              </a:ext>
            </a:extLst>
          </p:cNvPr>
          <p:cNvSpPr/>
          <p:nvPr/>
        </p:nvSpPr>
        <p:spPr>
          <a:xfrm>
            <a:off x="5077836" y="482808"/>
            <a:ext cx="3365772" cy="2856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B4F2C3-D1B0-4617-8238-23D59ECC8685}"/>
              </a:ext>
            </a:extLst>
          </p:cNvPr>
          <p:cNvSpPr/>
          <p:nvPr/>
        </p:nvSpPr>
        <p:spPr>
          <a:xfrm>
            <a:off x="5246453" y="4568426"/>
            <a:ext cx="1669914" cy="4121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CEAC9-CDE2-46D1-A064-9B189E0A6AC1}"/>
              </a:ext>
            </a:extLst>
          </p:cNvPr>
          <p:cNvSpPr/>
          <p:nvPr/>
        </p:nvSpPr>
        <p:spPr>
          <a:xfrm>
            <a:off x="130899" y="119481"/>
            <a:ext cx="10429713" cy="57462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96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183DF-B408-4618-A7EB-F4CA7F6EF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5" t="26383" r="19651" b="26383"/>
          <a:stretch/>
        </p:blipFill>
        <p:spPr>
          <a:xfrm>
            <a:off x="184826" y="189690"/>
            <a:ext cx="4513634" cy="3455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E22A37-1D81-414E-A1F1-9BA6B2772757}"/>
              </a:ext>
            </a:extLst>
          </p:cNvPr>
          <p:cNvSpPr/>
          <p:nvPr/>
        </p:nvSpPr>
        <p:spPr>
          <a:xfrm>
            <a:off x="1426722" y="2555130"/>
            <a:ext cx="800912" cy="3145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14334-C9EF-4713-A283-81DD4441AAE6}"/>
              </a:ext>
            </a:extLst>
          </p:cNvPr>
          <p:cNvSpPr/>
          <p:nvPr/>
        </p:nvSpPr>
        <p:spPr>
          <a:xfrm>
            <a:off x="1939045" y="3359609"/>
            <a:ext cx="1193262" cy="28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DA841-4431-4B68-A305-4403691FD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4" t="26525" r="25325" b="11206"/>
          <a:stretch/>
        </p:blipFill>
        <p:spPr>
          <a:xfrm>
            <a:off x="4798974" y="189690"/>
            <a:ext cx="4325570" cy="50236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353C4-9957-4853-BEE7-10BD6624636F}"/>
              </a:ext>
            </a:extLst>
          </p:cNvPr>
          <p:cNvSpPr/>
          <p:nvPr/>
        </p:nvSpPr>
        <p:spPr>
          <a:xfrm>
            <a:off x="5557736" y="2853770"/>
            <a:ext cx="891702" cy="278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AA15B-8C99-41A4-8FF4-A0F00F40831F}"/>
              </a:ext>
            </a:extLst>
          </p:cNvPr>
          <p:cNvSpPr/>
          <p:nvPr/>
        </p:nvSpPr>
        <p:spPr>
          <a:xfrm>
            <a:off x="6566166" y="3325239"/>
            <a:ext cx="1935807" cy="2739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E5C0D6-EAA9-450C-B664-763FC1EAFF11}"/>
              </a:ext>
            </a:extLst>
          </p:cNvPr>
          <p:cNvSpPr/>
          <p:nvPr/>
        </p:nvSpPr>
        <p:spPr>
          <a:xfrm>
            <a:off x="4922193" y="4630692"/>
            <a:ext cx="3210130" cy="273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18E563-4F86-4961-A81A-F7647239A1C4}"/>
              </a:ext>
            </a:extLst>
          </p:cNvPr>
          <p:cNvSpPr/>
          <p:nvPr/>
        </p:nvSpPr>
        <p:spPr>
          <a:xfrm>
            <a:off x="179539" y="187577"/>
            <a:ext cx="8954733" cy="50257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029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6B83F-10C6-4E07-97CB-0AA13B607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98" t="26525" r="14155" b="11631"/>
          <a:stretch/>
        </p:blipFill>
        <p:spPr>
          <a:xfrm>
            <a:off x="184826" y="175097"/>
            <a:ext cx="5554493" cy="47766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A2D99-E958-4201-A4FC-073D578A9C1F}"/>
              </a:ext>
            </a:extLst>
          </p:cNvPr>
          <p:cNvSpPr/>
          <p:nvPr/>
        </p:nvSpPr>
        <p:spPr>
          <a:xfrm>
            <a:off x="946825" y="2046376"/>
            <a:ext cx="522052" cy="2688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3689B-DE8D-42A2-AF2D-9F62AE20B718}"/>
              </a:ext>
            </a:extLst>
          </p:cNvPr>
          <p:cNvSpPr/>
          <p:nvPr/>
        </p:nvSpPr>
        <p:spPr>
          <a:xfrm>
            <a:off x="3135548" y="3208831"/>
            <a:ext cx="1212715" cy="239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1CAAA-7206-48B4-9F8E-3B9016DBF3C3}"/>
              </a:ext>
            </a:extLst>
          </p:cNvPr>
          <p:cNvSpPr/>
          <p:nvPr/>
        </p:nvSpPr>
        <p:spPr>
          <a:xfrm>
            <a:off x="2156293" y="3819908"/>
            <a:ext cx="1880685" cy="2396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A2A93-FDEF-4498-9B03-9485EFE0FCBE}"/>
              </a:ext>
            </a:extLst>
          </p:cNvPr>
          <p:cNvSpPr txBox="1"/>
          <p:nvPr/>
        </p:nvSpPr>
        <p:spPr>
          <a:xfrm>
            <a:off x="2256816" y="3607833"/>
            <a:ext cx="12127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000" dirty="0"/>
              <a:t>@item().name</a:t>
            </a:r>
          </a:p>
        </p:txBody>
      </p:sp>
    </p:spTree>
    <p:extLst>
      <p:ext uri="{BB962C8B-B14F-4D97-AF65-F5344CB8AC3E}">
        <p14:creationId xmlns:p14="http://schemas.microsoft.com/office/powerpoint/2010/main" val="56713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E24DF-4AEF-4FA9-84E6-DE7C0287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64" t="26383" r="21513" b="21986"/>
          <a:stretch/>
        </p:blipFill>
        <p:spPr>
          <a:xfrm>
            <a:off x="165370" y="155641"/>
            <a:ext cx="4747901" cy="41050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755804-1BA9-4AEC-9A19-D4472DFB13D0}"/>
              </a:ext>
            </a:extLst>
          </p:cNvPr>
          <p:cNvSpPr/>
          <p:nvPr/>
        </p:nvSpPr>
        <p:spPr>
          <a:xfrm>
            <a:off x="301554" y="3986718"/>
            <a:ext cx="3210130" cy="273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2F910-4FD4-46F4-B96D-3EEB68C7B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4" t="26383" r="14864" b="11631"/>
          <a:stretch/>
        </p:blipFill>
        <p:spPr>
          <a:xfrm>
            <a:off x="5049455" y="155641"/>
            <a:ext cx="4659306" cy="41050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6B5B11-0C95-4007-BC29-D0CD5D04303B}"/>
              </a:ext>
            </a:extLst>
          </p:cNvPr>
          <p:cNvSpPr/>
          <p:nvPr/>
        </p:nvSpPr>
        <p:spPr>
          <a:xfrm>
            <a:off x="6776933" y="3116092"/>
            <a:ext cx="2026599" cy="1815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D3D3D-4FF6-4B44-B6D1-20AE8297830C}"/>
              </a:ext>
            </a:extLst>
          </p:cNvPr>
          <p:cNvSpPr/>
          <p:nvPr/>
        </p:nvSpPr>
        <p:spPr>
          <a:xfrm>
            <a:off x="5654455" y="1726658"/>
            <a:ext cx="441545" cy="2772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54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D123D7-D970-4854-96BC-E65AEF14A090}"/>
              </a:ext>
            </a:extLst>
          </p:cNvPr>
          <p:cNvSpPr txBox="1"/>
          <p:nvPr/>
        </p:nvSpPr>
        <p:spPr>
          <a:xfrm>
            <a:off x="5178697" y="2743200"/>
            <a:ext cx="1834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Dynamic way</a:t>
            </a:r>
          </a:p>
        </p:txBody>
      </p:sp>
    </p:spTree>
    <p:extLst>
      <p:ext uri="{BB962C8B-B14F-4D97-AF65-F5344CB8AC3E}">
        <p14:creationId xmlns:p14="http://schemas.microsoft.com/office/powerpoint/2010/main" val="319922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CEBA6-DCFA-429F-B7D7-BF50084F2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5" t="30355" r="24350" b="28794"/>
          <a:stretch/>
        </p:blipFill>
        <p:spPr>
          <a:xfrm>
            <a:off x="184825" y="126459"/>
            <a:ext cx="5379396" cy="28015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4F5520-1503-4BA5-A6D5-FCA7C605299B}"/>
              </a:ext>
            </a:extLst>
          </p:cNvPr>
          <p:cNvSpPr/>
          <p:nvPr/>
        </p:nvSpPr>
        <p:spPr>
          <a:xfrm>
            <a:off x="1498057" y="1527242"/>
            <a:ext cx="700394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FF46C4-9A02-4EF3-9425-BA24D5B47F7F}"/>
              </a:ext>
            </a:extLst>
          </p:cNvPr>
          <p:cNvSpPr/>
          <p:nvPr/>
        </p:nvSpPr>
        <p:spPr>
          <a:xfrm>
            <a:off x="583658" y="2645922"/>
            <a:ext cx="1439695" cy="173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91386-F391-4B67-BD3C-99EFDE0AE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48" t="30497" r="24527" b="14894"/>
          <a:stretch/>
        </p:blipFill>
        <p:spPr>
          <a:xfrm>
            <a:off x="184824" y="3005846"/>
            <a:ext cx="5379397" cy="37451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D8399-7FF9-4779-80D6-759D4E31C382}"/>
              </a:ext>
            </a:extLst>
          </p:cNvPr>
          <p:cNvSpPr/>
          <p:nvPr/>
        </p:nvSpPr>
        <p:spPr>
          <a:xfrm>
            <a:off x="4199106" y="5599887"/>
            <a:ext cx="1073286" cy="372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429C8-2424-452E-80F2-FAB8BC297977}"/>
              </a:ext>
            </a:extLst>
          </p:cNvPr>
          <p:cNvSpPr/>
          <p:nvPr/>
        </p:nvSpPr>
        <p:spPr>
          <a:xfrm>
            <a:off x="184825" y="4435813"/>
            <a:ext cx="719848" cy="2431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586EDD-8A6A-4F6A-B323-F135721B6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12" t="18865" r="2064" b="10638"/>
          <a:stretch/>
        </p:blipFill>
        <p:spPr>
          <a:xfrm>
            <a:off x="5661495" y="126459"/>
            <a:ext cx="6423498" cy="66245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5312DB-5C40-4634-9F68-03C520898DDC}"/>
              </a:ext>
            </a:extLst>
          </p:cNvPr>
          <p:cNvSpPr/>
          <p:nvPr/>
        </p:nvSpPr>
        <p:spPr>
          <a:xfrm>
            <a:off x="5907931" y="4917332"/>
            <a:ext cx="706878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C6D53-22A2-4AD2-90E8-EF6F90263ED9}"/>
              </a:ext>
            </a:extLst>
          </p:cNvPr>
          <p:cNvSpPr/>
          <p:nvPr/>
        </p:nvSpPr>
        <p:spPr>
          <a:xfrm>
            <a:off x="5723104" y="536645"/>
            <a:ext cx="1718555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564BF9-4D2F-4E5B-A22C-08CD1AADA5E0}"/>
              </a:ext>
            </a:extLst>
          </p:cNvPr>
          <p:cNvSpPr/>
          <p:nvPr/>
        </p:nvSpPr>
        <p:spPr>
          <a:xfrm>
            <a:off x="953308" y="541509"/>
            <a:ext cx="544749" cy="173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80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03B82-A707-4A30-9351-C34F934E9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2" t="30922" r="25059" b="15035"/>
          <a:stretch/>
        </p:blipFill>
        <p:spPr>
          <a:xfrm>
            <a:off x="165370" y="3044766"/>
            <a:ext cx="5282119" cy="37062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BA038-5DD5-472A-AC69-AF7F31849865}"/>
              </a:ext>
            </a:extLst>
          </p:cNvPr>
          <p:cNvSpPr/>
          <p:nvPr/>
        </p:nvSpPr>
        <p:spPr>
          <a:xfrm>
            <a:off x="4121283" y="5609624"/>
            <a:ext cx="1073286" cy="372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63512F-2758-439B-960D-F7A925414D63}"/>
              </a:ext>
            </a:extLst>
          </p:cNvPr>
          <p:cNvSpPr/>
          <p:nvPr/>
        </p:nvSpPr>
        <p:spPr>
          <a:xfrm>
            <a:off x="155642" y="4445550"/>
            <a:ext cx="719848" cy="2431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1FAF5-7713-408E-9AB4-AD5DA4A93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4" t="30638" r="25148" b="29220"/>
          <a:stretch/>
        </p:blipFill>
        <p:spPr>
          <a:xfrm>
            <a:off x="165370" y="106996"/>
            <a:ext cx="5282119" cy="27529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753217-5B74-44A3-AD86-0AA15292A677}"/>
              </a:ext>
            </a:extLst>
          </p:cNvPr>
          <p:cNvSpPr/>
          <p:nvPr/>
        </p:nvSpPr>
        <p:spPr>
          <a:xfrm>
            <a:off x="1488329" y="1488330"/>
            <a:ext cx="700394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149CDC-BBF1-4208-AEBE-0188F5374C82}"/>
              </a:ext>
            </a:extLst>
          </p:cNvPr>
          <p:cNvSpPr/>
          <p:nvPr/>
        </p:nvSpPr>
        <p:spPr>
          <a:xfrm>
            <a:off x="554474" y="2607010"/>
            <a:ext cx="1439695" cy="173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91EEEC-9415-4F4A-98AC-959896BD25C6}"/>
              </a:ext>
            </a:extLst>
          </p:cNvPr>
          <p:cNvSpPr/>
          <p:nvPr/>
        </p:nvSpPr>
        <p:spPr>
          <a:xfrm>
            <a:off x="943580" y="502597"/>
            <a:ext cx="544749" cy="173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ADBB0-9144-478D-95C8-25D562DF3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05" t="19149" r="2009" b="10638"/>
          <a:stretch/>
        </p:blipFill>
        <p:spPr>
          <a:xfrm>
            <a:off x="5544765" y="106996"/>
            <a:ext cx="6523206" cy="66440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745472-9A2F-40CD-A7DD-E78EE33EAB77}"/>
              </a:ext>
            </a:extLst>
          </p:cNvPr>
          <p:cNvSpPr/>
          <p:nvPr/>
        </p:nvSpPr>
        <p:spPr>
          <a:xfrm>
            <a:off x="5830107" y="4907604"/>
            <a:ext cx="706878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472EF-757D-40F8-8192-FB07D221D921}"/>
              </a:ext>
            </a:extLst>
          </p:cNvPr>
          <p:cNvSpPr/>
          <p:nvPr/>
        </p:nvSpPr>
        <p:spPr>
          <a:xfrm>
            <a:off x="5635552" y="497733"/>
            <a:ext cx="1718555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781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28</cp:revision>
  <dcterms:created xsi:type="dcterms:W3CDTF">2023-02-20T18:20:49Z</dcterms:created>
  <dcterms:modified xsi:type="dcterms:W3CDTF">2023-02-22T17:42:57Z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2023-02-20T18:20:50Z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e98e7110-a036-448a-bae2-d330577afb0e</vt:lpwstr>
  </property>
  <property fmtid="{D5CDD505-2E9C-101B-9397-08002B2CF9AE}" pid="8" name="MSIP_Label_19540963-e559-4020-8a90-fe8a502c2801_ContentBits">
    <vt:lpwstr>0</vt:lpwstr>
  </property>
</Properties>
</file>